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1" r:id="rId9"/>
    <p:sldId id="270" r:id="rId10"/>
    <p:sldId id="268" r:id="rId11"/>
    <p:sldId id="272" r:id="rId12"/>
    <p:sldId id="273" r:id="rId13"/>
    <p:sldId id="274" r:id="rId14"/>
    <p:sldId id="267" r:id="rId15"/>
    <p:sldId id="266" r:id="rId16"/>
    <p:sldId id="264" r:id="rId17"/>
    <p:sldId id="265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C564-B59C-49EC-897E-67B14392A19C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9226-5732-4F9E-8EDC-E5AD1C071E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257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C564-B59C-49EC-897E-67B14392A19C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9226-5732-4F9E-8EDC-E5AD1C071E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070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C564-B59C-49EC-897E-67B14392A19C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9226-5732-4F9E-8EDC-E5AD1C071E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430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C564-B59C-49EC-897E-67B14392A19C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9226-5732-4F9E-8EDC-E5AD1C071E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751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C564-B59C-49EC-897E-67B14392A19C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9226-5732-4F9E-8EDC-E5AD1C071E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27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C564-B59C-49EC-897E-67B14392A19C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9226-5732-4F9E-8EDC-E5AD1C071E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30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C564-B59C-49EC-897E-67B14392A19C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9226-5732-4F9E-8EDC-E5AD1C071E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823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C564-B59C-49EC-897E-67B14392A19C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9226-5732-4F9E-8EDC-E5AD1C071E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79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C564-B59C-49EC-897E-67B14392A19C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9226-5732-4F9E-8EDC-E5AD1C071E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097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C564-B59C-49EC-897E-67B14392A19C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9226-5732-4F9E-8EDC-E5AD1C071E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420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C564-B59C-49EC-897E-67B14392A19C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9226-5732-4F9E-8EDC-E5AD1C071E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692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7C564-B59C-49EC-897E-67B14392A19C}" type="datetimeFigureOut">
              <a:rPr lang="tr-TR" smtClean="0"/>
              <a:t>19.07.2024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B9226-5732-4F9E-8EDC-E5AD1C071E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218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3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0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Geniş ekran</PresentationFormat>
  <Paragraphs>0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GULIZAR KORKMAZ</dc:creator>
  <cp:lastModifiedBy>UFUK CAGLAR</cp:lastModifiedBy>
  <cp:revision>2</cp:revision>
  <dcterms:created xsi:type="dcterms:W3CDTF">2024-06-07T06:56:24Z</dcterms:created>
  <dcterms:modified xsi:type="dcterms:W3CDTF">2024-07-19T13:14:33Z</dcterms:modified>
</cp:coreProperties>
</file>